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65" r:id="rId3"/>
    <p:sldId id="257" r:id="rId4"/>
    <p:sldId id="266" r:id="rId5"/>
    <p:sldId id="258" r:id="rId6"/>
    <p:sldId id="267" r:id="rId7"/>
    <p:sldId id="259" r:id="rId8"/>
    <p:sldId id="268" r:id="rId9"/>
    <p:sldId id="260" r:id="rId10"/>
    <p:sldId id="269" r:id="rId11"/>
    <p:sldId id="261" r:id="rId12"/>
    <p:sldId id="270" r:id="rId13"/>
    <p:sldId id="262" r:id="rId14"/>
    <p:sldId id="271" r:id="rId15"/>
    <p:sldId id="263" r:id="rId16"/>
    <p:sldId id="272" r:id="rId17"/>
    <p:sldId id="264" r:id="rId18"/>
    <p:sldId id="273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77BD72-1205-4B0C-8F7E-8EBC71A12E07}" type="datetimeFigureOut">
              <a:rPr lang="en-US" smtClean="0"/>
              <a:t>3/6/2011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D90968-ABA3-4424-9DA6-CCF5385B0D5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156A7-ABBD-41E2-9DEC-DD28AFB25BAE}" type="datetime1">
              <a:rPr lang="en-US" smtClean="0"/>
              <a:t>3/6/2011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mrospenda processes of doing math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47AB9-EEA5-4CC8-85FC-73AC71FA100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620FC-79DE-498A-AC25-093F96D6886A}" type="datetime1">
              <a:rPr lang="en-US" smtClean="0"/>
              <a:t>3/6/2011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mrospenda processes of doing math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A853F-EA36-4ACB-BA98-E880ECF09AE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748C6-C20E-4C85-93E4-6B6A7064642F}" type="datetime1">
              <a:rPr lang="en-US" smtClean="0"/>
              <a:t>3/6/2011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mrospenda processes of doing math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628F6-5F03-42F9-97BF-48C1965A8CD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36C75-EAF2-483A-B279-604C57D16666}" type="datetime1">
              <a:rPr lang="en-US" smtClean="0"/>
              <a:t>3/6/2011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mrospenda processes of doing math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9983A-6606-4E2A-9B1D-F12A31CB1F4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54DD7-5863-489E-BEB3-5B0E30A4167C}" type="datetime1">
              <a:rPr lang="en-US" smtClean="0"/>
              <a:t>3/6/2011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mrospenda processes of doing math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F0FB4B-58A4-477E-B713-16042EAF031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F07C3-14AA-4E66-B311-63D6E0BB6309}" type="datetime1">
              <a:rPr lang="en-US" smtClean="0"/>
              <a:t>3/6/2011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mrospenda processes of doing math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796C8-B13F-4B1C-A997-872A6E1FD7A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87898-7B9F-4466-A1F0-CB7B8310787A}" type="datetime1">
              <a:rPr lang="en-US" smtClean="0"/>
              <a:t>3/6/2011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mrospenda processes of doing math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1B7DA-165D-4728-B12D-AFFBC3964D9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ABDAF-DB4B-471D-9C0C-84BD9D2449CC}" type="datetime1">
              <a:rPr lang="en-US" smtClean="0"/>
              <a:t>3/6/2011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mrospenda processes of doing math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440F8-9F30-471B-92AA-CA5CB6266DD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E8C5C-B3AB-4D77-A534-D5A482779B35}" type="datetime1">
              <a:rPr lang="en-US" smtClean="0"/>
              <a:t>3/6/2011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mrospenda processes of doing math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14DFE-CC4F-417C-969A-DB5DD5A43C2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5D725-6494-4850-BD3B-E16906DA6463}" type="datetime1">
              <a:rPr lang="en-US" smtClean="0"/>
              <a:t>3/6/2011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mrospenda processes of doing math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987B4-5FDD-41CC-8673-E8DC9D1102F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BF92D-4EB1-4766-8E56-93035C560795}" type="datetime1">
              <a:rPr lang="en-US" smtClean="0"/>
              <a:t>3/6/2011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mrospenda processes of doing math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2AA92-D86E-4D11-ABD3-C7F919CC6E2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44C55E1-8BAD-4203-A55F-40A32312B083}" type="datetime1">
              <a:rPr lang="en-US" smtClean="0"/>
              <a:t>3/6/2011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mrospenda processes of doing math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4081E9F-67A0-48DD-B398-DD44DC05929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The Processes of Doing Mathematics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Getting them to think and not just figure.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364B69-C17F-4BC4-8E49-3932540F952B}" type="datetime1">
              <a:rPr lang="en-US" smtClean="0"/>
              <a:t>3/6/2011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B47AB9-EEA5-4CC8-85FC-73AC71FA1001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mrospenda processes of doing math</a:t>
            </a:r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They’re so low…..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How about:</a:t>
            </a:r>
          </a:p>
          <a:p>
            <a:r>
              <a:rPr lang="en-US" smtClean="0"/>
              <a:t> “ what would you like to learn?”</a:t>
            </a:r>
          </a:p>
          <a:p>
            <a:r>
              <a:rPr lang="en-US" smtClean="0"/>
              <a:t>“How did you get that answer?” then let them talk</a:t>
            </a:r>
          </a:p>
          <a:p>
            <a:r>
              <a:rPr lang="en-US" smtClean="0"/>
              <a:t>Talk to your partner</a:t>
            </a:r>
          </a:p>
          <a:p>
            <a:r>
              <a:rPr lang="en-US" smtClean="0"/>
              <a:t>Teach your partner</a:t>
            </a:r>
          </a:p>
          <a:p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DBDA63-C3DC-48DD-9855-9ACEBA01F90B}" type="datetime1">
              <a:rPr lang="en-US" smtClean="0"/>
              <a:t>3/6/2011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A9983A-6606-4E2A-9B1D-F12A31CB1F47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mrospenda processes of doing math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Standards (nctm)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Communication</a:t>
            </a:r>
          </a:p>
          <a:p>
            <a:pPr lvl="1"/>
            <a:r>
              <a:rPr lang="en-US" smtClean="0"/>
              <a:t>Organize thinking </a:t>
            </a:r>
          </a:p>
          <a:p>
            <a:pPr lvl="1"/>
            <a:r>
              <a:rPr lang="en-US" smtClean="0"/>
              <a:t>Analyze and evaluate thinking of others</a:t>
            </a:r>
          </a:p>
          <a:p>
            <a:pPr lvl="1"/>
            <a:r>
              <a:rPr lang="en-US" smtClean="0"/>
              <a:t>Use the language of math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F81F2E-E2A8-4D32-8EC9-9C241DF7A2E6}" type="datetime1">
              <a:rPr lang="en-US" smtClean="0"/>
              <a:t>3/6/2011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A9983A-6606-4E2A-9B1D-F12A31CB1F47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mrospenda processes of doing math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How about???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Write story problems for younger kids. Provide an answer sheet.</a:t>
            </a:r>
          </a:p>
          <a:p>
            <a:r>
              <a:rPr lang="en-US" smtClean="0"/>
              <a:t>Write your own test.</a:t>
            </a:r>
          </a:p>
          <a:p>
            <a:r>
              <a:rPr lang="en-US" smtClean="0"/>
              <a:t>Make up a song, rap, poem to show what you know.</a:t>
            </a:r>
          </a:p>
          <a:p>
            <a:r>
              <a:rPr lang="en-US" smtClean="0"/>
              <a:t>Draw what you know</a:t>
            </a:r>
          </a:p>
          <a:p>
            <a:r>
              <a:rPr lang="en-US" smtClean="0"/>
              <a:t>Make what you know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D460A6D-DF74-422B-BBEA-279F45899006}" type="datetime1">
              <a:rPr lang="en-US" smtClean="0"/>
              <a:t>3/6/2011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A9983A-6606-4E2A-9B1D-F12A31CB1F47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mrospenda processes of doing math</a:t>
            </a: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Standards (nctm)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Connections</a:t>
            </a:r>
          </a:p>
          <a:p>
            <a:pPr lvl="1"/>
            <a:r>
              <a:rPr lang="en-US" smtClean="0"/>
              <a:t>Understand and use math connections</a:t>
            </a:r>
          </a:p>
          <a:p>
            <a:pPr lvl="1"/>
            <a:r>
              <a:rPr lang="en-US" smtClean="0"/>
              <a:t>Understand how math connects to the world as a whole.</a:t>
            </a:r>
          </a:p>
          <a:p>
            <a:pPr lvl="1"/>
            <a:r>
              <a:rPr lang="en-US" smtClean="0"/>
              <a:t>Recognize and apply math to “outside of math” contexts.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A6A747-20E4-40D8-B610-6DBD0DDC4B8F}" type="datetime1">
              <a:rPr lang="en-US" smtClean="0"/>
              <a:t>3/6/2011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A9983A-6606-4E2A-9B1D-F12A31CB1F47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mrospenda processes of doing math</a:t>
            </a: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Mike’s class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Call people to visit</a:t>
            </a:r>
          </a:p>
          <a:p>
            <a:r>
              <a:rPr lang="en-US" smtClean="0"/>
              <a:t>Harley shop visit with EBD kids</a:t>
            </a:r>
          </a:p>
          <a:p>
            <a:r>
              <a:rPr lang="en-US" smtClean="0"/>
              <a:t>Plan the field trip, cost, fuel, weight of bus</a:t>
            </a:r>
          </a:p>
          <a:p>
            <a:r>
              <a:rPr lang="en-US" smtClean="0"/>
              <a:t>Converse with the kids</a:t>
            </a:r>
          </a:p>
          <a:p>
            <a:r>
              <a:rPr lang="en-US" smtClean="0"/>
              <a:t>Calories in, straw example of heart plaque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69512EA-652E-469D-9894-0B4808D85261}" type="datetime1">
              <a:rPr lang="en-US" smtClean="0"/>
              <a:t>3/6/2011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A9983A-6606-4E2A-9B1D-F12A31CB1F47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mrospenda processes of doing math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standards (nctm)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Representation</a:t>
            </a:r>
          </a:p>
          <a:p>
            <a:pPr lvl="1"/>
            <a:r>
              <a:rPr lang="en-US" smtClean="0"/>
              <a:t>Create and use representations to organize math ideas and data</a:t>
            </a:r>
          </a:p>
          <a:p>
            <a:pPr lvl="1"/>
            <a:r>
              <a:rPr lang="en-US" smtClean="0"/>
              <a:t>Select, apply and translate among math ideas to solve problems.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C29E5F-8756-4BA3-9EAE-A01975ED0BE4}" type="datetime1">
              <a:rPr lang="en-US" smtClean="0"/>
              <a:t>3/6/2011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A9983A-6606-4E2A-9B1D-F12A31CB1F47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mrospenda processes of doing math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Why not…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Sing the test</a:t>
            </a:r>
          </a:p>
          <a:p>
            <a:r>
              <a:rPr lang="en-US" smtClean="0"/>
              <a:t>Do math with chalk on the sidewalk</a:t>
            </a:r>
          </a:p>
          <a:p>
            <a:r>
              <a:rPr lang="en-US" smtClean="0"/>
              <a:t>“You have to fold papers”</a:t>
            </a:r>
          </a:p>
          <a:p>
            <a:pPr lvl="1"/>
            <a:r>
              <a:rPr lang="en-US" smtClean="0"/>
              <a:t>The You love, he loves wiggle waggles</a:t>
            </a:r>
          </a:p>
          <a:p>
            <a:pPr lvl="1"/>
            <a:endParaRPr lang="en-US" smtClean="0"/>
          </a:p>
          <a:p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9FB4427-0467-43F6-AA8C-F30FD3D00818}" type="datetime1">
              <a:rPr lang="en-US" smtClean="0"/>
              <a:t>3/6/2011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A9983A-6606-4E2A-9B1D-F12A31CB1F47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mrospenda processes of doing math</a:t>
            </a: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When teaching Math: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Always begin new learning with:</a:t>
            </a:r>
          </a:p>
          <a:p>
            <a:r>
              <a:rPr lang="en-US" smtClean="0"/>
              <a:t>Concrete examples and discussions.</a:t>
            </a:r>
          </a:p>
          <a:p>
            <a:r>
              <a:rPr lang="en-US" smtClean="0"/>
              <a:t>Proceed to:</a:t>
            </a:r>
          </a:p>
          <a:p>
            <a:r>
              <a:rPr lang="en-US" smtClean="0"/>
              <a:t>Representations of the learning ( pictures, symbols)</a:t>
            </a:r>
          </a:p>
          <a:p>
            <a:r>
              <a:rPr lang="en-US" smtClean="0"/>
              <a:t>Finally end with:</a:t>
            </a:r>
          </a:p>
          <a:p>
            <a:r>
              <a:rPr lang="en-US" smtClean="0"/>
              <a:t>Symbolic ( numbers)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2B4777-48CB-4C71-AEBB-E29C79ED24D9}" type="datetime1">
              <a:rPr lang="en-US" smtClean="0"/>
              <a:t>3/6/2011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A9983A-6606-4E2A-9B1D-F12A31CB1F47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mrospenda processes of doing math</a:t>
            </a:r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Ultimately:	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1. We are social beings</a:t>
            </a:r>
          </a:p>
          <a:p>
            <a:r>
              <a:rPr lang="en-US" smtClean="0"/>
              <a:t>2. We all have the need for fun</a:t>
            </a:r>
          </a:p>
          <a:p>
            <a:r>
              <a:rPr lang="en-US" smtClean="0"/>
              <a:t>3. We all want to achieve</a:t>
            </a:r>
          </a:p>
          <a:p>
            <a:r>
              <a:rPr lang="en-US" smtClean="0"/>
              <a:t>MAKE MATH FUN!!!!!</a:t>
            </a:r>
          </a:p>
          <a:p>
            <a:r>
              <a:rPr lang="en-US" smtClean="0"/>
              <a:t>You can only do this if you are having fun yourself.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304985-00FD-4B69-AA18-80254D2399CF}" type="datetime1">
              <a:rPr lang="en-US" smtClean="0"/>
              <a:t>3/6/2011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A9983A-6606-4E2A-9B1D-F12A31CB1F47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mrospenda processes of doing math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BUT….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What about emotionality of the learners?</a:t>
            </a:r>
          </a:p>
          <a:p>
            <a:r>
              <a:rPr lang="en-US" smtClean="0"/>
              <a:t>They are not motivated?????</a:t>
            </a:r>
          </a:p>
          <a:p>
            <a:r>
              <a:rPr lang="en-US" smtClean="0"/>
              <a:t>They hate math?????</a:t>
            </a:r>
          </a:p>
          <a:p>
            <a:endParaRPr lang="en-US" smtClean="0"/>
          </a:p>
          <a:p>
            <a:r>
              <a:rPr lang="en-US" smtClean="0"/>
              <a:t>Watch this…</a:t>
            </a:r>
          </a:p>
          <a:p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F36C3F-499A-4CC7-8F7E-F26B4CCE54F0}" type="datetime1">
              <a:rPr lang="en-US" smtClean="0"/>
              <a:t>3/6/2011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A9983A-6606-4E2A-9B1D-F12A31CB1F47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mrospenda processes of doing math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What does an effective math class look like?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1. Children are in groups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2. Children are working alone.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3. Children are listening to each other.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4. Children are talking.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5. There is laughter and experimentation.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6. The teacher is the facilitator, not information giver.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7. The teacher provides information.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600141-F361-4BBB-B8CE-462BBECAFF78}" type="datetime1">
              <a:rPr lang="en-US" smtClean="0"/>
              <a:t>3/6/2011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A9983A-6606-4E2A-9B1D-F12A31CB1F47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mrospenda processes of doing math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So?????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Do all kids have to be in groups?</a:t>
            </a:r>
          </a:p>
          <a:p>
            <a:r>
              <a:rPr lang="en-US" smtClean="0"/>
              <a:t>Can it sometimes be quiet?</a:t>
            </a:r>
          </a:p>
          <a:p>
            <a:r>
              <a:rPr lang="en-US" smtClean="0"/>
              <a:t>Mike’s low math kids this year- stories</a:t>
            </a:r>
          </a:p>
          <a:p>
            <a:r>
              <a:rPr lang="en-US" smtClean="0"/>
              <a:t>Torn, Sidmee, Old girl dates young kids,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DC310A-C676-4C73-8FC1-A4B162B80F5E}" type="datetime1">
              <a:rPr lang="en-US" smtClean="0"/>
              <a:t>3/6/2011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A9983A-6606-4E2A-9B1D-F12A31CB1F47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mrospenda processes of doing math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What does an effective classroom look like?</a:t>
            </a:r>
            <a:endParaRPr lang="en-US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1. Supporting skills are used.</a:t>
            </a:r>
          </a:p>
          <a:p>
            <a:r>
              <a:rPr lang="en-US" smtClean="0"/>
              <a:t>2. Children do some high quality work each day.</a:t>
            </a:r>
          </a:p>
          <a:p>
            <a:r>
              <a:rPr lang="en-US" smtClean="0"/>
              <a:t>3. There is evidence of progress.</a:t>
            </a:r>
          </a:p>
          <a:p>
            <a:r>
              <a:rPr lang="en-US" smtClean="0"/>
              <a:t>4. Children like to be there.</a:t>
            </a:r>
          </a:p>
          <a:p>
            <a:r>
              <a:rPr lang="en-US" smtClean="0"/>
              <a:t>5. Variety of needs are taken into account.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5010FA-E24C-4DD1-B4F6-D9CCAD17270E}" type="datetime1">
              <a:rPr lang="en-US" smtClean="0"/>
              <a:t>3/6/2011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A9983A-6606-4E2A-9B1D-F12A31CB1F47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mrospenda processes of doing math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Why not…..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Teach behavior theory</a:t>
            </a:r>
          </a:p>
          <a:p>
            <a:r>
              <a:rPr lang="en-US" smtClean="0"/>
              <a:t>Read to start the day</a:t>
            </a:r>
          </a:p>
          <a:p>
            <a:r>
              <a:rPr lang="en-US" smtClean="0"/>
              <a:t>Throw the books away…</a:t>
            </a:r>
          </a:p>
          <a:p>
            <a:r>
              <a:rPr lang="en-US" smtClean="0"/>
              <a:t>Make the learning really cook, build, silly, artsy</a:t>
            </a:r>
          </a:p>
          <a:p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7FE8A2E-A72A-4987-804B-D992611A5B8F}" type="datetime1">
              <a:rPr lang="en-US" smtClean="0"/>
              <a:t>3/6/2011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A9983A-6606-4E2A-9B1D-F12A31CB1F47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mrospenda processes of doing math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Standards ( nctm)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Problem Solving:	</a:t>
            </a:r>
          </a:p>
          <a:p>
            <a:pPr lvl="1"/>
            <a:r>
              <a:rPr lang="en-US" smtClean="0"/>
              <a:t>Real life problems</a:t>
            </a:r>
          </a:p>
          <a:p>
            <a:pPr lvl="1"/>
            <a:r>
              <a:rPr lang="en-US" smtClean="0"/>
              <a:t>Build knowledge from past learning.</a:t>
            </a:r>
          </a:p>
          <a:p>
            <a:pPr lvl="1"/>
            <a:r>
              <a:rPr lang="en-US" smtClean="0"/>
              <a:t>Apply knowledge</a:t>
            </a:r>
          </a:p>
          <a:p>
            <a:pPr lvl="1"/>
            <a:r>
              <a:rPr lang="en-US" smtClean="0"/>
              <a:t>Reflect on what has been learned.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3F3A35-7625-410B-A435-3D72A9FCDFA2}" type="datetime1">
              <a:rPr lang="en-US" smtClean="0"/>
              <a:t>3/6/2011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A9983A-6606-4E2A-9B1D-F12A31CB1F47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mrospenda processes of doing math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Examples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Geometry: 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Bridge building contest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Build a fence around the room out of paper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Make trail mix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Make civil war recipes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Use quilts 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Take surveys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Play games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Play cards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96C51B-965F-4736-AE9A-C1A560354379}" type="datetime1">
              <a:rPr lang="en-US" smtClean="0"/>
              <a:t>3/6/2011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A9983A-6606-4E2A-9B1D-F12A31CB1F47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mrospenda processes of doing math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standards (nctm)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Reasoning:</a:t>
            </a:r>
          </a:p>
          <a:p>
            <a:pPr lvl="1"/>
            <a:r>
              <a:rPr lang="en-US" smtClean="0"/>
              <a:t>Reasoning and proof is the foundation of learning math.</a:t>
            </a:r>
          </a:p>
          <a:p>
            <a:pPr lvl="1"/>
            <a:r>
              <a:rPr lang="en-US" smtClean="0"/>
              <a:t>Investigate the hypotheses.</a:t>
            </a:r>
          </a:p>
          <a:p>
            <a:pPr lvl="1"/>
            <a:r>
              <a:rPr lang="en-US" smtClean="0"/>
              <a:t>Develop arguments</a:t>
            </a:r>
          </a:p>
          <a:p>
            <a:pPr lvl="1"/>
            <a:r>
              <a:rPr lang="en-US" smtClean="0"/>
              <a:t>Assess and use different types of proof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0BE92E-8569-4F2B-A4D5-BD382DF9B6D5}" type="datetime1">
              <a:rPr lang="en-US" smtClean="0"/>
              <a:t>3/6/2011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A9983A-6606-4E2A-9B1D-F12A31CB1F47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mrospenda processes of doing math</a:t>
            </a:r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703</Words>
  <Application>Microsoft Office PowerPoint</Application>
  <PresentationFormat>On-screen Show (4:3)</PresentationFormat>
  <Paragraphs>158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The Processes of Doing Mathematics</vt:lpstr>
      <vt:lpstr>BUT….</vt:lpstr>
      <vt:lpstr>What does an effective math class look like?</vt:lpstr>
      <vt:lpstr>So?????</vt:lpstr>
      <vt:lpstr>What does an effective classroom look like?</vt:lpstr>
      <vt:lpstr>Why not…..</vt:lpstr>
      <vt:lpstr>Process Standards ( nctm)</vt:lpstr>
      <vt:lpstr>Examples</vt:lpstr>
      <vt:lpstr>Process standards (nctm)</vt:lpstr>
      <vt:lpstr>They’re so low…..</vt:lpstr>
      <vt:lpstr>Process Standards (nctm)</vt:lpstr>
      <vt:lpstr>How about???</vt:lpstr>
      <vt:lpstr>Process Standards (nctm)</vt:lpstr>
      <vt:lpstr>Mike’s class</vt:lpstr>
      <vt:lpstr>Process standards (nctm)</vt:lpstr>
      <vt:lpstr>Why not…</vt:lpstr>
      <vt:lpstr>When teaching Math:</vt:lpstr>
      <vt:lpstr>Ultimately: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Processes of Doing Mathematics</dc:title>
  <dc:creator>mrospenda</dc:creator>
  <cp:lastModifiedBy>michael rospenda</cp:lastModifiedBy>
  <cp:revision>7</cp:revision>
  <dcterms:created xsi:type="dcterms:W3CDTF">2006-08-16T00:00:00Z</dcterms:created>
  <dcterms:modified xsi:type="dcterms:W3CDTF">2011-03-07T00:04:27Z</dcterms:modified>
</cp:coreProperties>
</file>